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 Jour Serif" charset="1" panose="02000500000000000000"/>
      <p:regular r:id="rId20"/>
    </p:embeddedFont>
    <p:embeddedFont>
      <p:font typeface="Alta" charset="1" panose="020005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9.pn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11" Target="../media/image37.gif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35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193961"/>
          </a:xfrm>
          <a:custGeom>
            <a:avLst/>
            <a:gdLst/>
            <a:ahLst/>
            <a:cxnLst/>
            <a:rect r="r" b="b" t="t" l="l"/>
            <a:pathLst>
              <a:path h="3193961" w="18288000">
                <a:moveTo>
                  <a:pt x="0" y="0"/>
                </a:moveTo>
                <a:lnTo>
                  <a:pt x="18288000" y="0"/>
                </a:lnTo>
                <a:lnTo>
                  <a:pt x="18288000" y="3193961"/>
                </a:lnTo>
                <a:lnTo>
                  <a:pt x="0" y="319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-967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414694" y="735461"/>
            <a:ext cx="1809809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6648" y="9180031"/>
            <a:ext cx="4813034" cy="34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9"/>
              </a:lnSpc>
              <a:spcBef>
                <a:spcPct val="0"/>
              </a:spcBef>
            </a:pPr>
            <a:r>
              <a:rPr lang="en-US" sz="2049" spc="30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DICIEMBRE 2025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40752" y="9218131"/>
            <a:ext cx="575896" cy="575896"/>
          </a:xfrm>
          <a:custGeom>
            <a:avLst/>
            <a:gdLst/>
            <a:ahLst/>
            <a:cxnLst/>
            <a:rect r="r" b="b" t="t" l="l"/>
            <a:pathLst>
              <a:path h="575896" w="575896">
                <a:moveTo>
                  <a:pt x="0" y="0"/>
                </a:moveTo>
                <a:lnTo>
                  <a:pt x="575896" y="0"/>
                </a:lnTo>
                <a:lnTo>
                  <a:pt x="575896" y="575897"/>
                </a:lnTo>
                <a:lnTo>
                  <a:pt x="0" y="57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28610" y="3784511"/>
            <a:ext cx="12984480" cy="2717556"/>
            <a:chOff x="0" y="0"/>
            <a:chExt cx="17312640" cy="3623408"/>
          </a:xfrm>
        </p:grpSpPr>
        <p:sp>
          <p:nvSpPr>
            <p:cNvPr name="AutoShape 8" id="8"/>
            <p:cNvSpPr/>
            <p:nvPr/>
          </p:nvSpPr>
          <p:spPr>
            <a:xfrm>
              <a:off x="8656320" y="2527049"/>
              <a:ext cx="8656320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1397635"/>
              <a:ext cx="8656320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0235215" y="561"/>
              <a:ext cx="0" cy="279527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4572142" y="561"/>
              <a:ext cx="0" cy="3622847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2181960" y="0"/>
              <a:ext cx="0" cy="3623408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06004" y="502169"/>
              <a:ext cx="15068345" cy="2994834"/>
            </a:xfrm>
            <a:custGeom>
              <a:avLst/>
              <a:gdLst/>
              <a:ahLst/>
              <a:cxnLst/>
              <a:rect r="r" b="b" t="t" l="l"/>
              <a:pathLst>
                <a:path h="2994834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2994834"/>
                  </a:lnTo>
                  <a:lnTo>
                    <a:pt x="0" y="299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847235"/>
            <a:ext cx="4928713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MARTA DE MIGUEL TAPIA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ÁNGEL YOUNES KARIM MÉRIDA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SARA MESA PACHECO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CLAUDIA MORAGO AMIGO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IRIS MUÑOZ MONTERO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97136" y="7088897"/>
            <a:ext cx="2728764" cy="2705130"/>
          </a:xfrm>
          <a:custGeom>
            <a:avLst/>
            <a:gdLst/>
            <a:ahLst/>
            <a:cxnLst/>
            <a:rect r="r" b="b" t="t" l="l"/>
            <a:pathLst>
              <a:path h="2705130" w="2728764">
                <a:moveTo>
                  <a:pt x="0" y="0"/>
                </a:moveTo>
                <a:lnTo>
                  <a:pt x="2728764" y="0"/>
                </a:lnTo>
                <a:lnTo>
                  <a:pt x="2728764" y="2705131"/>
                </a:lnTo>
                <a:lnTo>
                  <a:pt x="0" y="270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1" t="0" r="-2660" b="-19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7919" y="3194487"/>
            <a:ext cx="8341034" cy="5588493"/>
          </a:xfrm>
          <a:custGeom>
            <a:avLst/>
            <a:gdLst/>
            <a:ahLst/>
            <a:cxnLst/>
            <a:rect r="r" b="b" t="t" l="l"/>
            <a:pathLst>
              <a:path h="5588493" w="8341034">
                <a:moveTo>
                  <a:pt x="0" y="0"/>
                </a:moveTo>
                <a:lnTo>
                  <a:pt x="8341034" y="0"/>
                </a:lnTo>
                <a:lnTo>
                  <a:pt x="8341034" y="5588493"/>
                </a:lnTo>
                <a:lnTo>
                  <a:pt x="0" y="558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8430" y="3193865"/>
            <a:ext cx="8409025" cy="5581491"/>
          </a:xfrm>
          <a:custGeom>
            <a:avLst/>
            <a:gdLst/>
            <a:ahLst/>
            <a:cxnLst/>
            <a:rect r="r" b="b" t="t" l="l"/>
            <a:pathLst>
              <a:path h="5581491" w="8409025">
                <a:moveTo>
                  <a:pt x="0" y="0"/>
                </a:moveTo>
                <a:lnTo>
                  <a:pt x="8409025" y="0"/>
                </a:lnTo>
                <a:lnTo>
                  <a:pt x="8409025" y="5581491"/>
                </a:lnTo>
                <a:lnTo>
                  <a:pt x="0" y="5581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450" y="3742388"/>
            <a:ext cx="5535338" cy="3687919"/>
          </a:xfrm>
          <a:custGeom>
            <a:avLst/>
            <a:gdLst/>
            <a:ahLst/>
            <a:cxnLst/>
            <a:rect r="r" b="b" t="t" l="l"/>
            <a:pathLst>
              <a:path h="3687919" w="5535338">
                <a:moveTo>
                  <a:pt x="0" y="0"/>
                </a:moveTo>
                <a:lnTo>
                  <a:pt x="5535339" y="0"/>
                </a:lnTo>
                <a:lnTo>
                  <a:pt x="5535339" y="3687919"/>
                </a:lnTo>
                <a:lnTo>
                  <a:pt x="0" y="368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0211" y="3742388"/>
            <a:ext cx="5535338" cy="3687919"/>
          </a:xfrm>
          <a:custGeom>
            <a:avLst/>
            <a:gdLst/>
            <a:ahLst/>
            <a:cxnLst/>
            <a:rect r="r" b="b" t="t" l="l"/>
            <a:pathLst>
              <a:path h="3687919" w="5535338">
                <a:moveTo>
                  <a:pt x="0" y="0"/>
                </a:moveTo>
                <a:lnTo>
                  <a:pt x="5535339" y="0"/>
                </a:lnTo>
                <a:lnTo>
                  <a:pt x="5535339" y="3687919"/>
                </a:lnTo>
                <a:lnTo>
                  <a:pt x="0" y="368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347789" y="3742388"/>
            <a:ext cx="5592423" cy="3739933"/>
          </a:xfrm>
          <a:custGeom>
            <a:avLst/>
            <a:gdLst/>
            <a:ahLst/>
            <a:cxnLst/>
            <a:rect r="r" b="b" t="t" l="l"/>
            <a:pathLst>
              <a:path h="3739933" w="5592423">
                <a:moveTo>
                  <a:pt x="0" y="0"/>
                </a:moveTo>
                <a:lnTo>
                  <a:pt x="5592422" y="0"/>
                </a:lnTo>
                <a:lnTo>
                  <a:pt x="5592422" y="3739932"/>
                </a:lnTo>
                <a:lnTo>
                  <a:pt x="0" y="3739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94323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JUGABILIDAD</a:t>
            </a:r>
          </a:p>
        </p:txBody>
      </p:sp>
      <p:sp>
        <p:nvSpPr>
          <p:cNvPr name="AutoShape 5" id="5"/>
          <p:cNvSpPr/>
          <p:nvPr/>
        </p:nvSpPr>
        <p:spPr>
          <a:xfrm>
            <a:off x="5480966" y="1264349"/>
            <a:ext cx="56226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7548668"/>
            <a:ext cx="3127136" cy="1780458"/>
          </a:xfrm>
          <a:custGeom>
            <a:avLst/>
            <a:gdLst/>
            <a:ahLst/>
            <a:cxnLst/>
            <a:rect r="r" b="b" t="t" l="l"/>
            <a:pathLst>
              <a:path h="1780458" w="3127136">
                <a:moveTo>
                  <a:pt x="0" y="0"/>
                </a:moveTo>
                <a:lnTo>
                  <a:pt x="3127136" y="0"/>
                </a:lnTo>
                <a:lnTo>
                  <a:pt x="3127136" y="1780458"/>
                </a:lnTo>
                <a:lnTo>
                  <a:pt x="0" y="178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8529" y="4952667"/>
            <a:ext cx="2435979" cy="2435979"/>
          </a:xfrm>
          <a:custGeom>
            <a:avLst/>
            <a:gdLst/>
            <a:ahLst/>
            <a:cxnLst/>
            <a:rect r="r" b="b" t="t" l="l"/>
            <a:pathLst>
              <a:path h="2435979" w="2435979">
                <a:moveTo>
                  <a:pt x="0" y="0"/>
                </a:moveTo>
                <a:lnTo>
                  <a:pt x="2435979" y="0"/>
                </a:lnTo>
                <a:lnTo>
                  <a:pt x="2435979" y="2435978"/>
                </a:lnTo>
                <a:lnTo>
                  <a:pt x="0" y="2435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2931" y="4952667"/>
            <a:ext cx="2435979" cy="2435979"/>
          </a:xfrm>
          <a:custGeom>
            <a:avLst/>
            <a:gdLst/>
            <a:ahLst/>
            <a:cxnLst/>
            <a:rect r="r" b="b" t="t" l="l"/>
            <a:pathLst>
              <a:path h="2435979" w="2435979">
                <a:moveTo>
                  <a:pt x="0" y="0"/>
                </a:moveTo>
                <a:lnTo>
                  <a:pt x="2435979" y="0"/>
                </a:lnTo>
                <a:lnTo>
                  <a:pt x="2435979" y="2435979"/>
                </a:lnTo>
                <a:lnTo>
                  <a:pt x="0" y="2435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0860" y="4792645"/>
            <a:ext cx="2596001" cy="2596001"/>
          </a:xfrm>
          <a:custGeom>
            <a:avLst/>
            <a:gdLst/>
            <a:ahLst/>
            <a:cxnLst/>
            <a:rect r="r" b="b" t="t" l="l"/>
            <a:pathLst>
              <a:path h="2596001" w="2596001">
                <a:moveTo>
                  <a:pt x="0" y="0"/>
                </a:moveTo>
                <a:lnTo>
                  <a:pt x="2596000" y="0"/>
                </a:lnTo>
                <a:lnTo>
                  <a:pt x="2596000" y="2596000"/>
                </a:lnTo>
                <a:lnTo>
                  <a:pt x="0" y="259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8810" y="5341129"/>
            <a:ext cx="2207539" cy="2207539"/>
          </a:xfrm>
          <a:custGeom>
            <a:avLst/>
            <a:gdLst/>
            <a:ahLst/>
            <a:cxnLst/>
            <a:rect r="r" b="b" t="t" l="l"/>
            <a:pathLst>
              <a:path h="2207539" w="2207539">
                <a:moveTo>
                  <a:pt x="0" y="0"/>
                </a:moveTo>
                <a:lnTo>
                  <a:pt x="2207540" y="0"/>
                </a:lnTo>
                <a:lnTo>
                  <a:pt x="2207540" y="2207539"/>
                </a:lnTo>
                <a:lnTo>
                  <a:pt x="0" y="2207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1203" y="4964095"/>
            <a:ext cx="2424551" cy="2424551"/>
          </a:xfrm>
          <a:custGeom>
            <a:avLst/>
            <a:gdLst/>
            <a:ahLst/>
            <a:cxnLst/>
            <a:rect r="r" b="b" t="t" l="l"/>
            <a:pathLst>
              <a:path h="2424551" w="2424551">
                <a:moveTo>
                  <a:pt x="0" y="0"/>
                </a:moveTo>
                <a:lnTo>
                  <a:pt x="2424551" y="0"/>
                </a:lnTo>
                <a:lnTo>
                  <a:pt x="2424551" y="2424551"/>
                </a:lnTo>
                <a:lnTo>
                  <a:pt x="0" y="2424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60143" y="962025"/>
            <a:ext cx="6339684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33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 partida = 3 rondas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75014" y="5171251"/>
            <a:ext cx="2234255" cy="2234255"/>
          </a:xfrm>
          <a:custGeom>
            <a:avLst/>
            <a:gdLst/>
            <a:ahLst/>
            <a:cxnLst/>
            <a:rect r="r" b="b" t="t" l="l"/>
            <a:pathLst>
              <a:path h="2234255" w="2234255">
                <a:moveTo>
                  <a:pt x="0" y="0"/>
                </a:moveTo>
                <a:lnTo>
                  <a:pt x="2234255" y="0"/>
                </a:lnTo>
                <a:lnTo>
                  <a:pt x="2234255" y="2234255"/>
                </a:lnTo>
                <a:lnTo>
                  <a:pt x="0" y="2234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47586" y="2938657"/>
            <a:ext cx="12450342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Caramelos, power Up y objetos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22406" y="8482965"/>
            <a:ext cx="13095587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Ganador: mayor número de caramelos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0243" y="1307547"/>
            <a:ext cx="0" cy="1886318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7548668"/>
            <a:ext cx="3127136" cy="1780458"/>
          </a:xfrm>
          <a:custGeom>
            <a:avLst/>
            <a:gdLst/>
            <a:ahLst/>
            <a:cxnLst/>
            <a:rect r="r" b="b" t="t" l="l"/>
            <a:pathLst>
              <a:path h="1780458" w="3127136">
                <a:moveTo>
                  <a:pt x="0" y="0"/>
                </a:moveTo>
                <a:lnTo>
                  <a:pt x="3127136" y="0"/>
                </a:lnTo>
                <a:lnTo>
                  <a:pt x="3127136" y="1780458"/>
                </a:lnTo>
                <a:lnTo>
                  <a:pt x="0" y="178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4238" y="1118145"/>
            <a:ext cx="21991965" cy="13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7"/>
              </a:lnSpc>
            </a:pPr>
            <a:r>
              <a:rPr lang="en-US" sz="7948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Disponible EN . . 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361965">
            <a:off x="13630142" y="677652"/>
            <a:ext cx="4265667" cy="2831300"/>
          </a:xfrm>
          <a:custGeom>
            <a:avLst/>
            <a:gdLst/>
            <a:ahLst/>
            <a:cxnLst/>
            <a:rect r="r" b="b" t="t" l="l"/>
            <a:pathLst>
              <a:path h="2831300" w="4265667">
                <a:moveTo>
                  <a:pt x="4265667" y="0"/>
                </a:moveTo>
                <a:lnTo>
                  <a:pt x="0" y="0"/>
                </a:lnTo>
                <a:lnTo>
                  <a:pt x="0" y="2831300"/>
                </a:lnTo>
                <a:lnTo>
                  <a:pt x="4265667" y="2831300"/>
                </a:lnTo>
                <a:lnTo>
                  <a:pt x="42656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62367" y="3193865"/>
            <a:ext cx="2442719" cy="2442719"/>
          </a:xfrm>
          <a:custGeom>
            <a:avLst/>
            <a:gdLst/>
            <a:ahLst/>
            <a:cxnLst/>
            <a:rect r="r" b="b" t="t" l="l"/>
            <a:pathLst>
              <a:path h="2442719" w="2442719">
                <a:moveTo>
                  <a:pt x="0" y="0"/>
                </a:moveTo>
                <a:lnTo>
                  <a:pt x="2442719" y="0"/>
                </a:lnTo>
                <a:lnTo>
                  <a:pt x="2442719" y="2442719"/>
                </a:lnTo>
                <a:lnTo>
                  <a:pt x="0" y="2442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33736" y="5636584"/>
            <a:ext cx="2161048" cy="2161048"/>
          </a:xfrm>
          <a:custGeom>
            <a:avLst/>
            <a:gdLst/>
            <a:ahLst/>
            <a:cxnLst/>
            <a:rect r="r" b="b" t="t" l="l"/>
            <a:pathLst>
              <a:path h="2161048" w="2161048">
                <a:moveTo>
                  <a:pt x="0" y="0"/>
                </a:moveTo>
                <a:lnTo>
                  <a:pt x="2161048" y="0"/>
                </a:lnTo>
                <a:lnTo>
                  <a:pt x="2161048" y="2161049"/>
                </a:lnTo>
                <a:lnTo>
                  <a:pt x="0" y="2161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5575" y="3265196"/>
            <a:ext cx="2300058" cy="2300058"/>
          </a:xfrm>
          <a:custGeom>
            <a:avLst/>
            <a:gdLst/>
            <a:ahLst/>
            <a:cxnLst/>
            <a:rect r="r" b="b" t="t" l="l"/>
            <a:pathLst>
              <a:path h="2300058" w="2300058">
                <a:moveTo>
                  <a:pt x="0" y="0"/>
                </a:moveTo>
                <a:lnTo>
                  <a:pt x="2300058" y="0"/>
                </a:lnTo>
                <a:lnTo>
                  <a:pt x="2300058" y="2300058"/>
                </a:lnTo>
                <a:lnTo>
                  <a:pt x="0" y="2300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8084" y="6725025"/>
            <a:ext cx="3451832" cy="3215834"/>
          </a:xfrm>
          <a:custGeom>
            <a:avLst/>
            <a:gdLst/>
            <a:ahLst/>
            <a:cxnLst/>
            <a:rect r="r" b="b" t="t" l="l"/>
            <a:pathLst>
              <a:path h="3215834" w="3451832">
                <a:moveTo>
                  <a:pt x="0" y="0"/>
                </a:moveTo>
                <a:lnTo>
                  <a:pt x="3451832" y="0"/>
                </a:lnTo>
                <a:lnTo>
                  <a:pt x="3451832" y="3215834"/>
                </a:lnTo>
                <a:lnTo>
                  <a:pt x="0" y="321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0" t="-10396" r="0" b="-2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8782" y="3511694"/>
            <a:ext cx="13190436" cy="15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6"/>
              </a:lnSpc>
            </a:pPr>
            <a:r>
              <a:rPr lang="en-US" sz="10219" spc="1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2472" y="243728"/>
            <a:ext cx="4563056" cy="155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MARTA DE MIGUEL TAPIA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IRIS MUÑOZ MONTERO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ÁNGEL YOUNES KARIM MÉRIDA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SARA MESA PACHECO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CLAUDIA MORAGO AMIGO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8782" y="5475510"/>
            <a:ext cx="13190436" cy="64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8"/>
              </a:lnSpc>
            </a:pPr>
            <a:r>
              <a:rPr lang="en-US" sz="4400" spc="602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584691"/>
          </a:xfrm>
          <a:custGeom>
            <a:avLst/>
            <a:gdLst/>
            <a:ahLst/>
            <a:cxnLst/>
            <a:rect r="r" b="b" t="t" l="l"/>
            <a:pathLst>
              <a:path h="3584691" w="18288000">
                <a:moveTo>
                  <a:pt x="0" y="0"/>
                </a:moveTo>
                <a:lnTo>
                  <a:pt x="18288000" y="0"/>
                </a:lnTo>
                <a:lnTo>
                  <a:pt x="18288000" y="3584691"/>
                </a:lnTo>
                <a:lnTo>
                  <a:pt x="0" y="3584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972814" y="2946409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8972814" y="4078703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972814" y="521099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972814" y="6343291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972814" y="7475586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72814" y="185321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0619" y="4869562"/>
            <a:ext cx="6231395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CONTENIDOS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1115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714369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3840578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972872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11469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137" y="1688295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EQUIPO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4137" y="2798543"/>
            <a:ext cx="606601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ASPECTOS GENERALES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4137" y="3935828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NARRATIVA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4137" y="5068122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ESTILO VISUAL Y SONIDO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4137" y="6200416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JUGABILIDAD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7246986"/>
            <a:ext cx="1230137" cy="114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137" y="7285086"/>
            <a:ext cx="5691145" cy="101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OBJETIVOS FUTUROS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284422"/>
          </a:xfrm>
          <a:custGeom>
            <a:avLst/>
            <a:gdLst/>
            <a:ahLst/>
            <a:cxnLst/>
            <a:rect r="r" b="b" t="t" l="l"/>
            <a:pathLst>
              <a:path h="6284422" w="18288000">
                <a:moveTo>
                  <a:pt x="0" y="0"/>
                </a:moveTo>
                <a:lnTo>
                  <a:pt x="18288000" y="0"/>
                </a:lnTo>
                <a:lnTo>
                  <a:pt x="18288000" y="6284422"/>
                </a:lnTo>
                <a:lnTo>
                  <a:pt x="0" y="628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52475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541537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966459" y="2540874"/>
            <a:ext cx="3125199" cy="3125199"/>
            <a:chOff x="0" y="0"/>
            <a:chExt cx="4166932" cy="41669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166932" cy="416693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6621" y="176621"/>
              <a:ext cx="3813690" cy="38136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2" t="0" r="-432" b="0"/>
                </a:stretch>
              </a:blip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2568486" y="5557296"/>
            <a:ext cx="3125743" cy="31257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51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61085" lIns="61085" bIns="61085" rIns="61085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0975" y="5689784"/>
            <a:ext cx="2860766" cy="28607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-30000">
              <a:off x="15" y="15"/>
              <a:ext cx="812769" cy="812769"/>
            </a:xfrm>
            <a:custGeom>
              <a:avLst/>
              <a:gdLst/>
              <a:ahLst/>
              <a:cxnLst/>
              <a:rect r="r" b="b" t="t" l="l"/>
              <a:pathLst>
                <a:path h="812769" w="812769">
                  <a:moveTo>
                    <a:pt x="409931" y="0"/>
                  </a:moveTo>
                  <a:lnTo>
                    <a:pt x="812770" y="409931"/>
                  </a:lnTo>
                  <a:lnTo>
                    <a:pt x="402839" y="812770"/>
                  </a:lnTo>
                  <a:lnTo>
                    <a:pt x="0" y="402839"/>
                  </a:lnTo>
                  <a:lnTo>
                    <a:pt x="409931" y="0"/>
                  </a:lnTo>
                  <a:close/>
                </a:path>
              </a:pathLst>
            </a:custGeom>
            <a:blipFill>
              <a:blip r:embed="rId4"/>
              <a:stretch>
                <a:fillRect l="-436" t="-436" r="-436" b="-43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78754" y="8156213"/>
            <a:ext cx="2905207" cy="1128162"/>
            <a:chOff x="0" y="0"/>
            <a:chExt cx="3873609" cy="150421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IRIS MUÑOZ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SONIDO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81128" y="5557296"/>
            <a:ext cx="3125743" cy="3125743"/>
            <a:chOff x="0" y="0"/>
            <a:chExt cx="4167657" cy="416765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21" t="-8517" r="-4297" b="-1029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2599783" y="5557296"/>
            <a:ext cx="3125743" cy="3125743"/>
            <a:chOff x="0" y="0"/>
            <a:chExt cx="4167657" cy="416765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6501" t="-9659" r="-6501" b="0"/>
                </a:stretch>
              </a:blipFill>
            </p:spPr>
          </p:sp>
        </p:grpSp>
      </p:grpSp>
      <p:grpSp>
        <p:nvGrpSpPr>
          <p:cNvPr name="Group 33" id="33"/>
          <p:cNvGrpSpPr/>
          <p:nvPr/>
        </p:nvGrpSpPr>
        <p:grpSpPr>
          <a:xfrm rot="0">
            <a:off x="2710051" y="8156213"/>
            <a:ext cx="2905207" cy="1128162"/>
            <a:chOff x="0" y="0"/>
            <a:chExt cx="3873609" cy="150421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SARA MESA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DISEÑO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PROGRAMACIÓN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76455" y="5139792"/>
            <a:ext cx="2905207" cy="1133970"/>
            <a:chOff x="0" y="0"/>
            <a:chExt cx="3873609" cy="151196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873609" cy="1511960"/>
              <a:chOff x="0" y="0"/>
              <a:chExt cx="743987" cy="2903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43987" cy="290395"/>
              </a:xfrm>
              <a:custGeom>
                <a:avLst/>
                <a:gdLst/>
                <a:ahLst/>
                <a:cxnLst/>
                <a:rect r="r" b="b" t="t" l="l"/>
                <a:pathLst>
                  <a:path h="290395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50621"/>
                    </a:lnTo>
                    <a:cubicBezTo>
                      <a:pt x="743987" y="227816"/>
                      <a:pt x="681408" y="290395"/>
                      <a:pt x="604213" y="290395"/>
                    </a:cubicBezTo>
                    <a:lnTo>
                      <a:pt x="139774" y="290395"/>
                    </a:lnTo>
                    <a:cubicBezTo>
                      <a:pt x="62579" y="290395"/>
                      <a:pt x="0" y="227816"/>
                      <a:pt x="0" y="150621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743987" cy="3284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58219" y="206563"/>
              <a:ext cx="3757172" cy="1098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MARTA DE MIGUEL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ARTE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PROGRAMACION 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765452" y="8156213"/>
            <a:ext cx="2905207" cy="1128162"/>
            <a:chOff x="0" y="0"/>
            <a:chExt cx="3873609" cy="150421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CLAUDIA MORAGO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ARTE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PROGRAMACIÓN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88816" y="2531442"/>
            <a:ext cx="3125743" cy="3125743"/>
            <a:chOff x="0" y="0"/>
            <a:chExt cx="4167657" cy="416765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76630" y="176652"/>
              <a:ext cx="3814354" cy="381435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456" t="0" r="-2456" b="0"/>
                </a:stretch>
              </a:blipFill>
            </p:spPr>
          </p:sp>
        </p:grpSp>
      </p:grpSp>
      <p:grpSp>
        <p:nvGrpSpPr>
          <p:cNvPr name="Group 54" id="54"/>
          <p:cNvGrpSpPr/>
          <p:nvPr/>
        </p:nvGrpSpPr>
        <p:grpSpPr>
          <a:xfrm rot="0">
            <a:off x="10421288" y="5130359"/>
            <a:ext cx="2905207" cy="1128162"/>
            <a:chOff x="0" y="0"/>
            <a:chExt cx="3873609" cy="1504216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ÁNGEL Y. KARIM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LÍDER DE PROGRAMACION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>
            <a:off x="-1414694" y="735461"/>
            <a:ext cx="196582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0" y="9534209"/>
            <a:ext cx="1991685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7676296" y="1028700"/>
            <a:ext cx="2941420" cy="2740318"/>
          </a:xfrm>
          <a:custGeom>
            <a:avLst/>
            <a:gdLst/>
            <a:ahLst/>
            <a:cxnLst/>
            <a:rect r="r" b="b" t="t" l="l"/>
            <a:pathLst>
              <a:path h="2740318" w="2941420">
                <a:moveTo>
                  <a:pt x="0" y="0"/>
                </a:moveTo>
                <a:lnTo>
                  <a:pt x="2941420" y="0"/>
                </a:lnTo>
                <a:lnTo>
                  <a:pt x="2941420" y="2740318"/>
                </a:lnTo>
                <a:lnTo>
                  <a:pt x="0" y="2740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0" t="-10396" r="0" b="-216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028700" y="1028700"/>
            <a:ext cx="6022114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 u="none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EQUIPO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43579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155" y="5201966"/>
            <a:ext cx="3207883" cy="3079568"/>
          </a:xfrm>
          <a:custGeom>
            <a:avLst/>
            <a:gdLst/>
            <a:ahLst/>
            <a:cxnLst/>
            <a:rect r="r" b="b" t="t" l="l"/>
            <a:pathLst>
              <a:path h="3079568" w="3207883">
                <a:moveTo>
                  <a:pt x="0" y="0"/>
                </a:moveTo>
                <a:lnTo>
                  <a:pt x="3207883" y="0"/>
                </a:lnTo>
                <a:lnTo>
                  <a:pt x="3207883" y="3079568"/>
                </a:lnTo>
                <a:lnTo>
                  <a:pt x="0" y="307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1404" y="5187008"/>
            <a:ext cx="3245192" cy="3109484"/>
          </a:xfrm>
          <a:custGeom>
            <a:avLst/>
            <a:gdLst/>
            <a:ahLst/>
            <a:cxnLst/>
            <a:rect r="r" b="b" t="t" l="l"/>
            <a:pathLst>
              <a:path h="3109484" w="3245192">
                <a:moveTo>
                  <a:pt x="0" y="0"/>
                </a:moveTo>
                <a:lnTo>
                  <a:pt x="3245192" y="0"/>
                </a:lnTo>
                <a:lnTo>
                  <a:pt x="3245192" y="3109484"/>
                </a:lnTo>
                <a:lnTo>
                  <a:pt x="0" y="3109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3569" y="5102730"/>
            <a:ext cx="4024379" cy="3278039"/>
          </a:xfrm>
          <a:custGeom>
            <a:avLst/>
            <a:gdLst/>
            <a:ahLst/>
            <a:cxnLst/>
            <a:rect r="r" b="b" t="t" l="l"/>
            <a:pathLst>
              <a:path h="3278039" w="4024379">
                <a:moveTo>
                  <a:pt x="0" y="0"/>
                </a:moveTo>
                <a:lnTo>
                  <a:pt x="4024379" y="0"/>
                </a:lnTo>
                <a:lnTo>
                  <a:pt x="4024379" y="3278040"/>
                </a:lnTo>
                <a:lnTo>
                  <a:pt x="0" y="327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ASPECTOS GENERALES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55" y="2938657"/>
            <a:ext cx="4420943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Multijugador 1 vs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4243" y="2963738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Fiesta, acción y estrategia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7916" y="2948182"/>
            <a:ext cx="4750292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13 - 25 años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3045" y="1429069"/>
            <a:ext cx="4809021" cy="6628976"/>
          </a:xfrm>
          <a:custGeom>
            <a:avLst/>
            <a:gdLst/>
            <a:ahLst/>
            <a:cxnLst/>
            <a:rect r="r" b="b" t="t" l="l"/>
            <a:pathLst>
              <a:path h="6628976" w="4809021">
                <a:moveTo>
                  <a:pt x="0" y="0"/>
                </a:moveTo>
                <a:lnTo>
                  <a:pt x="4809021" y="0"/>
                </a:lnTo>
                <a:lnTo>
                  <a:pt x="4809021" y="6628977"/>
                </a:lnTo>
                <a:lnTo>
                  <a:pt x="0" y="662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84782" y="3251451"/>
            <a:ext cx="1354566" cy="947632"/>
          </a:xfrm>
          <a:custGeom>
            <a:avLst/>
            <a:gdLst/>
            <a:ahLst/>
            <a:cxnLst/>
            <a:rect r="r" b="b" t="t" l="l"/>
            <a:pathLst>
              <a:path h="947632" w="1354566">
                <a:moveTo>
                  <a:pt x="0" y="0"/>
                </a:moveTo>
                <a:lnTo>
                  <a:pt x="1354566" y="0"/>
                </a:lnTo>
                <a:lnTo>
                  <a:pt x="1354566" y="947632"/>
                </a:lnTo>
                <a:lnTo>
                  <a:pt x="0" y="94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047" y="322027"/>
            <a:ext cx="1817993" cy="4114800"/>
          </a:xfrm>
          <a:custGeom>
            <a:avLst/>
            <a:gdLst/>
            <a:ahLst/>
            <a:cxnLst/>
            <a:rect r="r" b="b" t="t" l="l"/>
            <a:pathLst>
              <a:path h="4114800" w="1817993">
                <a:moveTo>
                  <a:pt x="0" y="0"/>
                </a:moveTo>
                <a:lnTo>
                  <a:pt x="1817993" y="0"/>
                </a:lnTo>
                <a:lnTo>
                  <a:pt x="1817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8837" y="7548668"/>
            <a:ext cx="2187307" cy="1823668"/>
          </a:xfrm>
          <a:custGeom>
            <a:avLst/>
            <a:gdLst/>
            <a:ahLst/>
            <a:cxnLst/>
            <a:rect r="r" b="b" t="t" l="l"/>
            <a:pathLst>
              <a:path h="1823668" w="2187307">
                <a:moveTo>
                  <a:pt x="0" y="0"/>
                </a:moveTo>
                <a:lnTo>
                  <a:pt x="2187307" y="0"/>
                </a:lnTo>
                <a:lnTo>
                  <a:pt x="2187307" y="1823668"/>
                </a:lnTo>
                <a:lnTo>
                  <a:pt x="0" y="1823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227040" y="5143500"/>
            <a:ext cx="1223186" cy="4064135"/>
          </a:xfrm>
          <a:custGeom>
            <a:avLst/>
            <a:gdLst/>
            <a:ahLst/>
            <a:cxnLst/>
            <a:rect r="r" b="b" t="t" l="l"/>
            <a:pathLst>
              <a:path h="4064135" w="1223186">
                <a:moveTo>
                  <a:pt x="1223186" y="0"/>
                </a:moveTo>
                <a:lnTo>
                  <a:pt x="0" y="0"/>
                </a:lnTo>
                <a:lnTo>
                  <a:pt x="0" y="4064135"/>
                </a:lnTo>
                <a:lnTo>
                  <a:pt x="1223186" y="4064135"/>
                </a:lnTo>
                <a:lnTo>
                  <a:pt x="12231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61965">
            <a:off x="13630142" y="677652"/>
            <a:ext cx="4265667" cy="2831300"/>
          </a:xfrm>
          <a:custGeom>
            <a:avLst/>
            <a:gdLst/>
            <a:ahLst/>
            <a:cxnLst/>
            <a:rect r="r" b="b" t="t" l="l"/>
            <a:pathLst>
              <a:path h="2831300" w="4265667">
                <a:moveTo>
                  <a:pt x="4265667" y="0"/>
                </a:moveTo>
                <a:lnTo>
                  <a:pt x="0" y="0"/>
                </a:lnTo>
                <a:lnTo>
                  <a:pt x="0" y="2831300"/>
                </a:lnTo>
                <a:lnTo>
                  <a:pt x="4265667" y="2831300"/>
                </a:lnTo>
                <a:lnTo>
                  <a:pt x="426566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NARRATIVA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4517" y="1907940"/>
            <a:ext cx="877896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9"/>
              </a:lnSpc>
            </a:pPr>
            <a:r>
              <a:rPr lang="en-US" sz="4999">
                <a:solidFill>
                  <a:srgbClr val="FF751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Halloween </a:t>
            </a:r>
            <a:r>
              <a:rPr lang="en-US" sz="49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 LLEGADO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64209" y="3449657"/>
            <a:ext cx="5959583" cy="74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bUSCA CARAMELOS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4012" y="6204608"/>
            <a:ext cx="579975" cy="74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4517" y="4884883"/>
            <a:ext cx="873865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Vence a los </a:t>
            </a:r>
            <a:r>
              <a:rPr lang="en-US" sz="5000">
                <a:solidFill>
                  <a:srgbClr val="00BF63"/>
                </a:solidFill>
                <a:latin typeface="Le Jour Serif"/>
                <a:ea typeface="Le Jour Serif"/>
                <a:cs typeface="Le Jour Serif"/>
                <a:sym typeface="Le Jour Serif"/>
              </a:rPr>
              <a:t>monstruos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3988" y="7453418"/>
            <a:ext cx="516002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Únete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 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a ellos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82109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8030" y="5143500"/>
            <a:ext cx="2521306" cy="2521306"/>
          </a:xfrm>
          <a:custGeom>
            <a:avLst/>
            <a:gdLst/>
            <a:ahLst/>
            <a:cxnLst/>
            <a:rect r="r" b="b" t="t" l="l"/>
            <a:pathLst>
              <a:path h="2521306" w="2521306">
                <a:moveTo>
                  <a:pt x="0" y="0"/>
                </a:moveTo>
                <a:lnTo>
                  <a:pt x="2521306" y="0"/>
                </a:lnTo>
                <a:lnTo>
                  <a:pt x="2521306" y="2521306"/>
                </a:lnTo>
                <a:lnTo>
                  <a:pt x="0" y="2521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13916" y="5143500"/>
            <a:ext cx="2521306" cy="2521306"/>
          </a:xfrm>
          <a:custGeom>
            <a:avLst/>
            <a:gdLst/>
            <a:ahLst/>
            <a:cxnLst/>
            <a:rect r="r" b="b" t="t" l="l"/>
            <a:pathLst>
              <a:path h="2521306" w="2521306">
                <a:moveTo>
                  <a:pt x="0" y="0"/>
                </a:moveTo>
                <a:lnTo>
                  <a:pt x="2521306" y="0"/>
                </a:lnTo>
                <a:lnTo>
                  <a:pt x="2521306" y="2521306"/>
                </a:lnTo>
                <a:lnTo>
                  <a:pt x="0" y="2521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82109" y="5143500"/>
            <a:ext cx="5017258" cy="2828479"/>
          </a:xfrm>
          <a:custGeom>
            <a:avLst/>
            <a:gdLst/>
            <a:ahLst/>
            <a:cxnLst/>
            <a:rect r="r" b="b" t="t" l="l"/>
            <a:pathLst>
              <a:path h="2828479" w="5017258">
                <a:moveTo>
                  <a:pt x="0" y="0"/>
                </a:moveTo>
                <a:lnTo>
                  <a:pt x="5017259" y="0"/>
                </a:lnTo>
                <a:lnTo>
                  <a:pt x="5017259" y="2828479"/>
                </a:lnTo>
                <a:lnTo>
                  <a:pt x="0" y="2828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494082" y="5398840"/>
            <a:ext cx="3765218" cy="201062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1155" y="2938657"/>
            <a:ext cx="4420943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PIXEL ART 2d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7916" y="2948182"/>
            <a:ext cx="5291037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Música de halloween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2774" y="2948182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Estética misteriosa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75755" y="3953379"/>
            <a:ext cx="9536489" cy="2384122"/>
            <a:chOff x="0" y="0"/>
            <a:chExt cx="12715319" cy="3178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883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29" y="0"/>
                  </a:lnTo>
                  <a:lnTo>
                    <a:pt x="3178829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765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53648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375755" y="6607458"/>
            <a:ext cx="9536489" cy="2384122"/>
            <a:chOff x="0" y="0"/>
            <a:chExt cx="12715319" cy="3178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7883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29" y="0"/>
                  </a:lnTo>
                  <a:lnTo>
                    <a:pt x="3178829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765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53648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1155" y="2938657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Animaciones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3453" y="3357035"/>
            <a:ext cx="7268351" cy="4851624"/>
          </a:xfrm>
          <a:custGeom>
            <a:avLst/>
            <a:gdLst/>
            <a:ahLst/>
            <a:cxnLst/>
            <a:rect r="r" b="b" t="t" l="l"/>
            <a:pathLst>
              <a:path h="4851624" w="7268351">
                <a:moveTo>
                  <a:pt x="0" y="0"/>
                </a:moveTo>
                <a:lnTo>
                  <a:pt x="7268351" y="0"/>
                </a:lnTo>
                <a:lnTo>
                  <a:pt x="7268351" y="4851624"/>
                </a:lnTo>
                <a:lnTo>
                  <a:pt x="0" y="4851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49082" y="3304821"/>
            <a:ext cx="7346573" cy="4903838"/>
          </a:xfrm>
          <a:custGeom>
            <a:avLst/>
            <a:gdLst/>
            <a:ahLst/>
            <a:cxnLst/>
            <a:rect r="r" b="b" t="t" l="l"/>
            <a:pathLst>
              <a:path h="4903838" w="7346573">
                <a:moveTo>
                  <a:pt x="0" y="0"/>
                </a:moveTo>
                <a:lnTo>
                  <a:pt x="7346573" y="0"/>
                </a:lnTo>
                <a:lnTo>
                  <a:pt x="7346573" y="4903838"/>
                </a:lnTo>
                <a:lnTo>
                  <a:pt x="0" y="4903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2811" y="4037841"/>
            <a:ext cx="5602896" cy="3739933"/>
          </a:xfrm>
          <a:custGeom>
            <a:avLst/>
            <a:gdLst/>
            <a:ahLst/>
            <a:cxnLst/>
            <a:rect r="r" b="b" t="t" l="l"/>
            <a:pathLst>
              <a:path h="3739933" w="5602896">
                <a:moveTo>
                  <a:pt x="0" y="0"/>
                </a:moveTo>
                <a:lnTo>
                  <a:pt x="5602896" y="0"/>
                </a:lnTo>
                <a:lnTo>
                  <a:pt x="5602896" y="3739933"/>
                </a:lnTo>
                <a:lnTo>
                  <a:pt x="0" y="3739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5707" y="4078237"/>
            <a:ext cx="5542378" cy="3699537"/>
          </a:xfrm>
          <a:custGeom>
            <a:avLst/>
            <a:gdLst/>
            <a:ahLst/>
            <a:cxnLst/>
            <a:rect r="r" b="b" t="t" l="l"/>
            <a:pathLst>
              <a:path h="3699537" w="5542378">
                <a:moveTo>
                  <a:pt x="0" y="0"/>
                </a:moveTo>
                <a:lnTo>
                  <a:pt x="5542378" y="0"/>
                </a:lnTo>
                <a:lnTo>
                  <a:pt x="5542378" y="3699537"/>
                </a:lnTo>
                <a:lnTo>
                  <a:pt x="0" y="36995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9915" y="4037841"/>
            <a:ext cx="5602896" cy="3739933"/>
          </a:xfrm>
          <a:custGeom>
            <a:avLst/>
            <a:gdLst/>
            <a:ahLst/>
            <a:cxnLst/>
            <a:rect r="r" b="b" t="t" l="l"/>
            <a:pathLst>
              <a:path h="3739933" w="5602896">
                <a:moveTo>
                  <a:pt x="0" y="0"/>
                </a:moveTo>
                <a:lnTo>
                  <a:pt x="5602896" y="0"/>
                </a:lnTo>
                <a:lnTo>
                  <a:pt x="5602896" y="3739933"/>
                </a:lnTo>
                <a:lnTo>
                  <a:pt x="0" y="3739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DAG9wumoV7c</dc:identifier>
  <dcterms:modified xsi:type="dcterms:W3CDTF">2011-08-01T06:04:30Z</dcterms:modified>
  <cp:revision>1</cp:revision>
  <dc:title>Copia de JR_3y4</dc:title>
</cp:coreProperties>
</file>